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Animation="0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0798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086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7188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443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3191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916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548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9057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691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2315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69321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00"/>
            </a:gs>
            <a:gs pos="50000">
              <a:schemeClr val="bg1"/>
            </a:gs>
            <a:gs pos="100000">
              <a:srgbClr val="FFFF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4C71EC6-210F-42DE-9C53-41977AD35B3D}" type="datetimeFigureOut">
              <a:rPr lang="ru-RU" smtClean="0"/>
              <a:t>08.05.2019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adi.sk/i/xgvfun1Q4A9bUw" TargetMode="External"/><Relationship Id="rId2" Type="http://schemas.openxmlformats.org/officeDocument/2006/relationships/hyperlink" Target="https://kulebyakina.jimdo.com/&#1084;&#1077;&#1090;&#1086;&#1076;&#1080;&#1095;&#1077;&#1089;&#1082;&#1072;&#1103;-&#1088;&#1072;&#1073;&#1086;&#1090;&#1072;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1470025"/>
          </a:xfrm>
        </p:spPr>
        <p:txBody>
          <a:bodyPr/>
          <a:lstStyle/>
          <a:p>
            <a:r>
              <a:rPr lang="ru-RU" dirty="0" smtClean="0"/>
              <a:t>Элективный курс </a:t>
            </a:r>
            <a:br>
              <a:rPr lang="ru-RU" dirty="0" smtClean="0"/>
            </a:br>
            <a:r>
              <a:rPr lang="ru-RU" dirty="0" smtClean="0"/>
              <a:t>«Гены в нашей жизни»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Администратор\Desktop\22222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132856"/>
            <a:ext cx="5554588" cy="4449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009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5735">
        <p14:prism/>
      </p:transition>
    </mc:Choice>
    <mc:Fallback>
      <p:transition spd="slow" advTm="5735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 элективного курса 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Кулебякина</a:t>
            </a:r>
            <a:r>
              <a:rPr lang="ru-RU" dirty="0" smtClean="0"/>
              <a:t> Галина Александровна – учитель высшей категории.</a:t>
            </a:r>
          </a:p>
          <a:p>
            <a:pPr marL="0" indent="0">
              <a:buNone/>
            </a:pPr>
            <a:r>
              <a:rPr lang="ru-RU" dirty="0" smtClean="0"/>
              <a:t>Преподаваемые предметы -  биология и география.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1703" y="1602119"/>
            <a:ext cx="3391593" cy="4522124"/>
          </a:xfrm>
        </p:spPr>
      </p:pic>
    </p:spTree>
    <p:extLst>
      <p:ext uri="{BB962C8B-B14F-4D97-AF65-F5344CB8AC3E}">
        <p14:creationId xmlns:p14="http://schemas.microsoft.com/office/powerpoint/2010/main" val="3669174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4813">
        <p14:prism/>
      </p:transition>
    </mc:Choice>
    <mc:Fallback>
      <p:transition spd="slow" advTm="4813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Целевая аудитория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Элективный курс предназначен для обучающихся профильных классов (10-11) средних школ, гимназий и лицеев естественно-научного и медико-биологического направления, а также обучающихся, проявляющих интерес к изучению генетики человека. В школах, где нет профильного обучения, учитель биологии может использовать материал курса для обогащения уроков базового уровня. </a:t>
            </a:r>
          </a:p>
        </p:txBody>
      </p:sp>
    </p:spTree>
    <p:extLst>
      <p:ext uri="{BB962C8B-B14F-4D97-AF65-F5344CB8AC3E}">
        <p14:creationId xmlns:p14="http://schemas.microsoft.com/office/powerpoint/2010/main" val="42794397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5584">
        <p14:prism/>
      </p:transition>
    </mc:Choice>
    <mc:Fallback>
      <p:transition spd="slow" advTm="5584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Краткое содержание элективного курса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В курсе углубляется раздел биологии «Генетика», а также рассматриваются темы «От гена к </a:t>
            </a:r>
            <a:r>
              <a:rPr lang="ru-RU" dirty="0" err="1" smtClean="0"/>
              <a:t>геномике</a:t>
            </a:r>
            <a:r>
              <a:rPr lang="ru-RU" dirty="0" smtClean="0"/>
              <a:t>», «Гены и человек».</a:t>
            </a:r>
            <a:endParaRPr lang="ru-RU" dirty="0"/>
          </a:p>
        </p:txBody>
      </p:sp>
      <p:pic>
        <p:nvPicPr>
          <p:cNvPr id="2050" name="Picture 2" descr="C:\Users\Администратор\Desktop\1111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5816" y="3140968"/>
            <a:ext cx="5616624" cy="3510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79226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5590">
        <p14:prism/>
      </p:transition>
    </mc:Choice>
    <mc:Fallback>
      <p:transition spd="slow" advTm="559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Практическая часть курса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Создание компьютерных презентаций «Генная инженерия», «Клонирование», «Заслуги В. В. Сахарова в изучении генетических закономерностей»</a:t>
            </a:r>
          </a:p>
          <a:p>
            <a:pPr marL="514350" indent="-514350">
              <a:buAutoNum type="arabicPeriod"/>
            </a:pPr>
            <a:r>
              <a:rPr lang="ru-RU" dirty="0" smtClean="0"/>
              <a:t>Лабораторные работы «Повреждение хромосом при действии химических мутагенов», «Решение задач на сцепленное с полом наследование» </a:t>
            </a:r>
            <a:endParaRPr lang="ru-RU" dirty="0"/>
          </a:p>
        </p:txBody>
      </p:sp>
      <p:pic>
        <p:nvPicPr>
          <p:cNvPr id="3074" name="Picture 2" descr="C:\Users\Администратор\Desktop\112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04864"/>
            <a:ext cx="4038600" cy="245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5381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7847">
        <p14:prism/>
      </p:transition>
    </mc:Choice>
    <mc:Fallback>
      <p:transition spd="slow" advTm="784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проектов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8147248" cy="2304257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«Тот себе вредит, кто часто в рюмку глядит»</a:t>
            </a:r>
          </a:p>
          <a:p>
            <a:r>
              <a:rPr lang="ru-RU" dirty="0" smtClean="0"/>
              <a:t>«Наследственная склонность к смертельным кровотечениям»</a:t>
            </a:r>
          </a:p>
          <a:p>
            <a:r>
              <a:rPr lang="ru-RU" dirty="0" smtClean="0"/>
              <a:t>«Жанна Д´Арк: феномен ли?»</a:t>
            </a:r>
          </a:p>
          <a:p>
            <a:r>
              <a:rPr lang="ru-RU" dirty="0" smtClean="0"/>
              <a:t>«Наследство Ж. </a:t>
            </a:r>
            <a:r>
              <a:rPr lang="ru-RU" dirty="0" err="1" smtClean="0"/>
              <a:t>Нико</a:t>
            </a:r>
            <a:r>
              <a:rPr lang="ru-RU" dirty="0" smtClean="0"/>
              <a:t>»</a:t>
            </a:r>
          </a:p>
          <a:p>
            <a:r>
              <a:rPr lang="ru-RU" dirty="0" smtClean="0"/>
              <a:t>«И сам не </a:t>
            </a:r>
            <a:r>
              <a:rPr lang="ru-RU" dirty="0" err="1" smtClean="0"/>
              <a:t>ам</a:t>
            </a:r>
            <a:r>
              <a:rPr lang="ru-RU" dirty="0" smtClean="0"/>
              <a:t>, и другим не советую»</a:t>
            </a:r>
            <a:endParaRPr lang="ru-RU" dirty="0"/>
          </a:p>
        </p:txBody>
      </p:sp>
      <p:pic>
        <p:nvPicPr>
          <p:cNvPr id="4098" name="Picture 2" descr="C:\Users\Администратор\Desktop\3333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29000"/>
            <a:ext cx="4824536" cy="3208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7707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7496">
        <p14:prism/>
      </p:transition>
    </mc:Choice>
    <mc:Fallback>
      <p:transition spd="slow" advTm="7496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можно найти этот элективный курс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личном сайте учителя </a:t>
            </a:r>
            <a:r>
              <a:rPr lang="ru-RU" dirty="0" err="1" smtClean="0"/>
              <a:t>Кулебякиной</a:t>
            </a:r>
            <a:r>
              <a:rPr lang="ru-RU" dirty="0" smtClean="0"/>
              <a:t> Г. А. в разделе «Методическая работа», пройдя по ссылке: </a:t>
            </a:r>
            <a:r>
              <a:rPr lang="en-US" dirty="0">
                <a:hlinkClick r:id="rId2"/>
              </a:rPr>
              <a:t>https://kulebyakina.jimdo.com/</a:t>
            </a:r>
            <a:r>
              <a:rPr lang="ru-RU" dirty="0">
                <a:hlinkClick r:id="rId2"/>
              </a:rPr>
              <a:t>методическая-работа</a:t>
            </a:r>
            <a:r>
              <a:rPr lang="ru-RU" dirty="0" smtClean="0">
                <a:hlinkClick r:id="rId2"/>
              </a:rPr>
              <a:t>/</a:t>
            </a:r>
            <a:endParaRPr lang="ru-RU" dirty="0" smtClean="0"/>
          </a:p>
          <a:p>
            <a:r>
              <a:rPr lang="ru-RU" dirty="0" smtClean="0"/>
              <a:t>На </a:t>
            </a:r>
            <a:r>
              <a:rPr lang="ru-RU" dirty="0" err="1" smtClean="0"/>
              <a:t>Яндекс.Диске</a:t>
            </a:r>
            <a:r>
              <a:rPr lang="ru-RU" dirty="0" smtClean="0"/>
              <a:t>, пройдя по ссылке: </a:t>
            </a: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yadi.sk/i/xgvfun1Q4A9bUw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2871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12948">
        <p14:prism/>
      </p:transition>
    </mc:Choice>
    <mc:Fallback>
      <p:transition spd="slow" advTm="12948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35</TotalTime>
  <Words>229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Элективный курс  «Гены в нашей жизни»</vt:lpstr>
      <vt:lpstr>Автор элективного курса </vt:lpstr>
      <vt:lpstr>Целевая аудитория</vt:lpstr>
      <vt:lpstr>Краткое содержание элективного курса</vt:lpstr>
      <vt:lpstr>Практическая часть курса</vt:lpstr>
      <vt:lpstr>Темы проектов</vt:lpstr>
      <vt:lpstr>Где можно найти этот элективный курс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Элективный курс  «Гены в нашей жизни»</dc:title>
  <dc:creator>Администратор</dc:creator>
  <cp:lastModifiedBy>Администратор</cp:lastModifiedBy>
  <cp:revision>5</cp:revision>
  <dcterms:created xsi:type="dcterms:W3CDTF">2019-05-08T15:57:10Z</dcterms:created>
  <dcterms:modified xsi:type="dcterms:W3CDTF">2019-05-08T16:43:26Z</dcterms:modified>
</cp:coreProperties>
</file>